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1" d="100"/>
          <a:sy n="91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8C1F7E88-81C8-413E-B4D5-A6BA5B037D33}"/>
    <pc:docChg chg="custSel addSld modSld">
      <pc:chgData name="Xinyi Shen" userId="c45f212b-5789-4129-bf03-1592b57bd5dd" providerId="ADAL" clId="{8C1F7E88-81C8-413E-B4D5-A6BA5B037D33}" dt="2023-03-10T00:51:45.448" v="69" actId="164"/>
      <pc:docMkLst>
        <pc:docMk/>
      </pc:docMkLst>
      <pc:sldChg chg="addSp delSp modSp add">
        <pc:chgData name="Xinyi Shen" userId="c45f212b-5789-4129-bf03-1592b57bd5dd" providerId="ADAL" clId="{8C1F7E88-81C8-413E-B4D5-A6BA5B037D33}" dt="2023-03-10T00:51:45.448" v="69" actId="164"/>
        <pc:sldMkLst>
          <pc:docMk/>
          <pc:sldMk cId="2287761554" sldId="273"/>
        </pc:sldMkLst>
        <pc:spChg chg="add mod">
          <ac:chgData name="Xinyi Shen" userId="c45f212b-5789-4129-bf03-1592b57bd5dd" providerId="ADAL" clId="{8C1F7E88-81C8-413E-B4D5-A6BA5B037D33}" dt="2023-03-10T00:51:45.448" v="69" actId="164"/>
          <ac:spMkLst>
            <pc:docMk/>
            <pc:sldMk cId="2287761554" sldId="273"/>
            <ac:spMk id="9" creationId="{6D194FE0-FCC4-45AB-9101-2D4CF12641F7}"/>
          </ac:spMkLst>
        </pc:spChg>
        <pc:spChg chg="add mod">
          <ac:chgData name="Xinyi Shen" userId="c45f212b-5789-4129-bf03-1592b57bd5dd" providerId="ADAL" clId="{8C1F7E88-81C8-413E-B4D5-A6BA5B037D33}" dt="2023-03-10T00:51:45.448" v="69" actId="164"/>
          <ac:spMkLst>
            <pc:docMk/>
            <pc:sldMk cId="2287761554" sldId="273"/>
            <ac:spMk id="10" creationId="{4C097F7A-5951-4136-8039-6BE73483CF42}"/>
          </ac:spMkLst>
        </pc:spChg>
        <pc:spChg chg="add mod">
          <ac:chgData name="Xinyi Shen" userId="c45f212b-5789-4129-bf03-1592b57bd5dd" providerId="ADAL" clId="{8C1F7E88-81C8-413E-B4D5-A6BA5B037D33}" dt="2023-03-10T00:51:45.448" v="69" actId="164"/>
          <ac:spMkLst>
            <pc:docMk/>
            <pc:sldMk cId="2287761554" sldId="273"/>
            <ac:spMk id="11" creationId="{07F1F36C-11A0-44A9-8361-F67428D436AF}"/>
          </ac:spMkLst>
        </pc:spChg>
        <pc:spChg chg="add mod">
          <ac:chgData name="Xinyi Shen" userId="c45f212b-5789-4129-bf03-1592b57bd5dd" providerId="ADAL" clId="{8C1F7E88-81C8-413E-B4D5-A6BA5B037D33}" dt="2023-03-10T00:51:45.448" v="69" actId="164"/>
          <ac:spMkLst>
            <pc:docMk/>
            <pc:sldMk cId="2287761554" sldId="273"/>
            <ac:spMk id="12" creationId="{25B05543-0D3B-4CE2-B1D7-D8173C2C489C}"/>
          </ac:spMkLst>
        </pc:spChg>
        <pc:grpChg chg="add mod">
          <ac:chgData name="Xinyi Shen" userId="c45f212b-5789-4129-bf03-1592b57bd5dd" providerId="ADAL" clId="{8C1F7E88-81C8-413E-B4D5-A6BA5B037D33}" dt="2023-03-10T00:51:45.448" v="69" actId="164"/>
          <ac:grpSpMkLst>
            <pc:docMk/>
            <pc:sldMk cId="2287761554" sldId="273"/>
            <ac:grpSpMk id="13" creationId="{382AE786-AA8B-43C7-8818-9D4C554C3855}"/>
          </ac:grpSpMkLst>
        </pc:grpChg>
        <pc:picChg chg="add del mod">
          <ac:chgData name="Xinyi Shen" userId="c45f212b-5789-4129-bf03-1592b57bd5dd" providerId="ADAL" clId="{8C1F7E88-81C8-413E-B4D5-A6BA5B037D33}" dt="2023-03-10T00:45:47.210" v="8" actId="478"/>
          <ac:picMkLst>
            <pc:docMk/>
            <pc:sldMk cId="2287761554" sldId="273"/>
            <ac:picMk id="2" creationId="{53CAA682-9C2B-46E4-96B8-72D4F9DF8363}"/>
          </ac:picMkLst>
        </pc:picChg>
        <pc:picChg chg="add del mod">
          <ac:chgData name="Xinyi Shen" userId="c45f212b-5789-4129-bf03-1592b57bd5dd" providerId="ADAL" clId="{8C1F7E88-81C8-413E-B4D5-A6BA5B037D33}" dt="2023-03-10T00:45:41.386" v="5" actId="478"/>
          <ac:picMkLst>
            <pc:docMk/>
            <pc:sldMk cId="2287761554" sldId="273"/>
            <ac:picMk id="3" creationId="{B1B27F66-5CB2-425A-9BD6-ACB1AB649668}"/>
          </ac:picMkLst>
        </pc:picChg>
        <pc:picChg chg="add mod">
          <ac:chgData name="Xinyi Shen" userId="c45f212b-5789-4129-bf03-1592b57bd5dd" providerId="ADAL" clId="{8C1F7E88-81C8-413E-B4D5-A6BA5B037D33}" dt="2023-03-10T00:51:45.448" v="69" actId="164"/>
          <ac:picMkLst>
            <pc:docMk/>
            <pc:sldMk cId="2287761554" sldId="273"/>
            <ac:picMk id="4" creationId="{1AC56440-74FE-4E2D-9EF5-6DC83558399E}"/>
          </ac:picMkLst>
        </pc:picChg>
        <pc:picChg chg="add del mod">
          <ac:chgData name="Xinyi Shen" userId="c45f212b-5789-4129-bf03-1592b57bd5dd" providerId="ADAL" clId="{8C1F7E88-81C8-413E-B4D5-A6BA5B037D33}" dt="2023-03-10T00:46:02.464" v="11" actId="478"/>
          <ac:picMkLst>
            <pc:docMk/>
            <pc:sldMk cId="2287761554" sldId="273"/>
            <ac:picMk id="5" creationId="{DBCF9214-36CB-4D64-B635-0A325157111B}"/>
          </ac:picMkLst>
        </pc:picChg>
        <pc:picChg chg="add mod">
          <ac:chgData name="Xinyi Shen" userId="c45f212b-5789-4129-bf03-1592b57bd5dd" providerId="ADAL" clId="{8C1F7E88-81C8-413E-B4D5-A6BA5B037D33}" dt="2023-03-10T00:51:45.448" v="69" actId="164"/>
          <ac:picMkLst>
            <pc:docMk/>
            <pc:sldMk cId="2287761554" sldId="273"/>
            <ac:picMk id="6" creationId="{BCA466F0-8987-4E63-83A3-CC5234CCE4A4}"/>
          </ac:picMkLst>
        </pc:picChg>
        <pc:picChg chg="add mod">
          <ac:chgData name="Xinyi Shen" userId="c45f212b-5789-4129-bf03-1592b57bd5dd" providerId="ADAL" clId="{8C1F7E88-81C8-413E-B4D5-A6BA5B037D33}" dt="2023-03-10T00:51:45.448" v="69" actId="164"/>
          <ac:picMkLst>
            <pc:docMk/>
            <pc:sldMk cId="2287761554" sldId="273"/>
            <ac:picMk id="7" creationId="{67C5A115-4114-4BC5-B191-4B24121D89E0}"/>
          </ac:picMkLst>
        </pc:picChg>
        <pc:picChg chg="add mod">
          <ac:chgData name="Xinyi Shen" userId="c45f212b-5789-4129-bf03-1592b57bd5dd" providerId="ADAL" clId="{8C1F7E88-81C8-413E-B4D5-A6BA5B037D33}" dt="2023-03-10T00:51:45.448" v="69" actId="164"/>
          <ac:picMkLst>
            <pc:docMk/>
            <pc:sldMk cId="2287761554" sldId="273"/>
            <ac:picMk id="8" creationId="{9E773E3D-2193-4B91-AA11-880EB7B429E3}"/>
          </ac:picMkLst>
        </pc:picChg>
      </pc:sldChg>
    </pc:docChg>
  </pc:docChgLst>
  <pc:docChgLst>
    <pc:chgData name="Xinyi Shen" userId="c45f212b-5789-4129-bf03-1592b57bd5dd" providerId="ADAL" clId="{89CB45E4-D701-4944-AE73-295D00F9AB7C}"/>
    <pc:docChg chg="delSld">
      <pc:chgData name="Xinyi Shen" userId="c45f212b-5789-4129-bf03-1592b57bd5dd" providerId="ADAL" clId="{89CB45E4-D701-4944-AE73-295D00F9AB7C}" dt="2024-07-23T16:12:33.850" v="0" actId="47"/>
      <pc:docMkLst>
        <pc:docMk/>
      </pc:docMkLst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3237330034" sldId="256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2094577161" sldId="257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834831796" sldId="258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3770147582" sldId="259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920669365" sldId="260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2149162930" sldId="261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653285385" sldId="262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324906740" sldId="263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1998107838" sldId="264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2465753286" sldId="265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1626252319" sldId="266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2086325080" sldId="267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3668691916" sldId="268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1383725938" sldId="269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1666237407" sldId="270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3262207987" sldId="271"/>
        </pc:sldMkLst>
      </pc:sldChg>
      <pc:sldChg chg="del">
        <pc:chgData name="Xinyi Shen" userId="c45f212b-5789-4129-bf03-1592b57bd5dd" providerId="ADAL" clId="{89CB45E4-D701-4944-AE73-295D00F9AB7C}" dt="2024-07-23T16:12:33.850" v="0" actId="47"/>
        <pc:sldMkLst>
          <pc:docMk/>
          <pc:sldMk cId="563070763" sldId="272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FCEA57-7C8F-4FE7-908C-AA78DE976D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6DCD91F-F327-4795-8FE9-B8E22B5FB8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5789A-4A43-437D-A2E2-E7D23288B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5B954C-359A-4E44-A127-773B859024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525C552-A04C-4CEA-B40E-44CF54F79E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89200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DA6EFF-B603-43E8-B384-1067ECFCD9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03F0A9B-8DC7-4CC8-B93F-0693A0C155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38937C-35A8-4E9E-99C6-22C060DDB3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E0D2C5-3D73-4B73-B965-EE30D40A56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D847F5-EA8E-40DF-BD0E-CD9D539670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0559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9528784-F07C-4117-9D13-F0B622C9CDB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10889F5-A345-4679-B710-0CFEE20767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3872E-39CD-470F-A00A-2AD14E5017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948C00-DFD0-4FF1-A541-1F6256C259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58E295-0FBE-45F0-853D-2A76AD7F4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41245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F028B3B-688C-4C25-A7EA-9129CC1740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3AA4B1-5C31-4FAF-BCA4-C34E7C838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0CFAFD-C8CB-4B75-8C38-D6B08B5E54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5D5FDE-F6BC-4F0D-A7A1-872EA1320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D24973-EFDA-4BF7-ADAF-68DB0DC02F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63447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4AEE25-DE7C-4D8E-B4B7-DF890BDB0B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7A1630-16E3-472A-8DE4-8A76E980CD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35D369-E603-4F3E-9FF0-672205270B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532458-6272-4670-9237-63E504269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88BC8F-45E2-4802-B7CC-6039ACB51E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29712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F40F8B-3DBF-43FA-9490-F82E02F470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D2C041-226C-4095-939E-3EFA2660CF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412236-8426-4532-9416-7151C0AE2C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09C4A5-97F2-4AA3-9D1D-54963C492D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F5EC275-A079-4405-BCD1-97DF3D69E5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84E68E-01A1-4E30-8B31-83462EB9CD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45453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8A722E-6DE8-40C9-875D-F9B78F1B08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63A2DC-82AE-425A-B37E-E637B515BC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4E2249A-066D-4FE0-9F75-0712C4B435F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DEA48D8-8664-4350-8D81-A64F025142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3D6764E-E4C8-439E-B646-66D85FFE22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0817231-A63E-4086-994D-194C55FA63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6137B25-B7F0-445E-90E4-519F52C381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8E6287B-7E28-476C-86EC-4E32D528B1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913813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9869B7-7DF6-4A86-AE21-C79C328D89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38136C9-2E60-42A3-AA88-776FCBF0C5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5EE15F7-2E96-43C0-BC16-D3F6A4EA73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DCED2B4-F135-48A0-BDEC-167463F3E3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9313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6B061E0-E2E2-43C5-98A1-F11F4A6EF6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84ADC2A-B063-45F0-8DEE-A2443703DB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7C3D361-854A-48C9-BA2E-F6D8738960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7629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4B6C45-0B0B-4924-8573-A0596B4764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3AEDB8-0F26-430A-9ABA-60016E257EB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660A5AC-C24A-4A77-A532-18A8BD96C87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CAF444-8202-4069-A0AD-14CEC3DDD2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CD05DB9-F619-4242-901A-71A9E2FC65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7FB9FA-7310-42D7-9C0F-AE70F31737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95262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C34D1A-7D13-4EF0-AF61-45D1E2565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8BD6694-16DB-472B-BD2F-CA200C0FFAF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78AE25-9233-4131-B782-ACE161119E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51D312-D5EF-4FC6-80BC-35CBD80480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71997D6-221A-41CB-BAC5-ABEA063B41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7E938E-209F-4E17-A823-368E9F9FA9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5887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79256B-2866-4248-96E7-609ED16CF8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E7DB75-D660-4CAF-83D3-DEE4F2A1EC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449960-E052-479F-9117-291B865E281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D86818-E9ED-4224-9726-F487CCF639CB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D8EABE3-9AE8-40C4-87B8-CAC8CDF57E0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285D43-B3E4-4293-BAD3-32F8D4F0ADC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51F3CF-C4EA-49C4-B726-B40C9847C8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85014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>
            <a:extLst>
              <a:ext uri="{FF2B5EF4-FFF2-40B4-BE49-F238E27FC236}">
                <a16:creationId xmlns:a16="http://schemas.microsoft.com/office/drawing/2014/main" id="{382AE786-AA8B-43C7-8818-9D4C554C3855}"/>
              </a:ext>
            </a:extLst>
          </p:cNvPr>
          <p:cNvGrpSpPr/>
          <p:nvPr/>
        </p:nvGrpSpPr>
        <p:grpSpPr>
          <a:xfrm>
            <a:off x="1379054" y="420481"/>
            <a:ext cx="5813582" cy="5055219"/>
            <a:chOff x="1379054" y="420481"/>
            <a:chExt cx="5813582" cy="5055219"/>
          </a:xfrm>
        </p:grpSpPr>
        <p:pic>
          <p:nvPicPr>
            <p:cNvPr id="4" name="Picture 3">
              <a:extLst>
                <a:ext uri="{FF2B5EF4-FFF2-40B4-BE49-F238E27FC236}">
                  <a16:creationId xmlns:a16="http://schemas.microsoft.com/office/drawing/2014/main" id="{1AC56440-74FE-4E2D-9EF5-6DC83558399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379054" y="2854119"/>
              <a:ext cx="3024000" cy="2621581"/>
            </a:xfrm>
            <a:prstGeom prst="rect">
              <a:avLst/>
            </a:prstGeom>
          </p:spPr>
        </p:pic>
        <p:pic>
          <p:nvPicPr>
            <p:cNvPr id="6" name="Picture 5">
              <a:extLst>
                <a:ext uri="{FF2B5EF4-FFF2-40B4-BE49-F238E27FC236}">
                  <a16:creationId xmlns:a16="http://schemas.microsoft.com/office/drawing/2014/main" id="{BCA466F0-8987-4E63-83A3-CC5234CCE4A4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4168636" y="2854119"/>
              <a:ext cx="3024000" cy="2621581"/>
            </a:xfrm>
            <a:prstGeom prst="rect">
              <a:avLst/>
            </a:prstGeom>
          </p:spPr>
        </p:pic>
        <p:pic>
          <p:nvPicPr>
            <p:cNvPr id="7" name="Picture 6">
              <a:extLst>
                <a:ext uri="{FF2B5EF4-FFF2-40B4-BE49-F238E27FC236}">
                  <a16:creationId xmlns:a16="http://schemas.microsoft.com/office/drawing/2014/main" id="{67C5A115-4114-4BC5-B191-4B24121D89E0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379054" y="420481"/>
              <a:ext cx="3024000" cy="2621581"/>
            </a:xfrm>
            <a:prstGeom prst="rect">
              <a:avLst/>
            </a:prstGeom>
          </p:spPr>
        </p:pic>
        <p:pic>
          <p:nvPicPr>
            <p:cNvPr id="8" name="Picture 7">
              <a:extLst>
                <a:ext uri="{FF2B5EF4-FFF2-40B4-BE49-F238E27FC236}">
                  <a16:creationId xmlns:a16="http://schemas.microsoft.com/office/drawing/2014/main" id="{9E773E3D-2193-4B91-AA11-880EB7B429E3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4168636" y="420481"/>
              <a:ext cx="3024000" cy="2621581"/>
            </a:xfrm>
            <a:prstGeom prst="rect">
              <a:avLst/>
            </a:prstGeom>
          </p:spPr>
        </p:pic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6D194FE0-FCC4-45AB-9101-2D4CF12641F7}"/>
                </a:ext>
              </a:extLst>
            </p:cNvPr>
            <p:cNvSpPr txBox="1"/>
            <p:nvPr/>
          </p:nvSpPr>
          <p:spPr>
            <a:xfrm>
              <a:off x="1457739" y="496957"/>
              <a:ext cx="37768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(a)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4C097F7A-5951-4136-8039-6BE73483CF42}"/>
                </a:ext>
              </a:extLst>
            </p:cNvPr>
            <p:cNvSpPr txBox="1"/>
            <p:nvPr/>
          </p:nvSpPr>
          <p:spPr>
            <a:xfrm>
              <a:off x="4247321" y="496956"/>
              <a:ext cx="37768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(b)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07F1F36C-11A0-44A9-8361-F67428D436AF}"/>
                </a:ext>
              </a:extLst>
            </p:cNvPr>
            <p:cNvSpPr txBox="1"/>
            <p:nvPr/>
          </p:nvSpPr>
          <p:spPr>
            <a:xfrm>
              <a:off x="1457739" y="2744538"/>
              <a:ext cx="37768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(c)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25B05543-0D3B-4CE2-B1D7-D8173C2C489C}"/>
                </a:ext>
              </a:extLst>
            </p:cNvPr>
            <p:cNvSpPr txBox="1"/>
            <p:nvPr/>
          </p:nvSpPr>
          <p:spPr>
            <a:xfrm>
              <a:off x="4247321" y="2771570"/>
              <a:ext cx="37768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(d)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877615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3</cp:revision>
  <dcterms:created xsi:type="dcterms:W3CDTF">2021-11-09T14:48:06Z</dcterms:created>
  <dcterms:modified xsi:type="dcterms:W3CDTF">2024-07-23T16:12:36Z</dcterms:modified>
</cp:coreProperties>
</file>

<file path=docProps/thumbnail.jpeg>
</file>